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EDCE"/>
          </a:solidFill>
        </a:fill>
      </a:tcStyle>
    </a:wholeTbl>
    <a:band2H>
      <a:tcTxStyle b="def" i="def"/>
      <a:tcStyle>
        <a:tcBdr/>
        <a:fill>
          <a:solidFill>
            <a:srgbClr val="EFF6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D0CD"/>
          </a:solidFill>
        </a:fill>
      </a:tcStyle>
    </a:wholeTbl>
    <a:band2H>
      <a:tcTxStyle b="def" i="def"/>
      <a:tcStyle>
        <a:tcBdr/>
        <a:fill>
          <a:solidFill>
            <a:srgbClr val="F7E9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EAE1"/>
          </a:solidFill>
        </a:fill>
      </a:tcStyle>
    </a:wholeTbl>
    <a:band2H>
      <a:tcTxStyle b="def" i="def"/>
      <a:tcStyle>
        <a:tcBdr/>
        <a:fill>
          <a:solidFill>
            <a:srgbClr val="EDF5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7" name="Shape 82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1pPr>
    <a:lvl2pPr indent="2286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2pPr>
    <a:lvl3pPr indent="4572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3pPr>
    <a:lvl4pPr indent="6858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4pPr>
    <a:lvl5pPr indent="9144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5pPr>
    <a:lvl6pPr indent="11430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6pPr>
    <a:lvl7pPr indent="13716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7pPr>
    <a:lvl8pPr indent="16002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8pPr>
    <a:lvl9pPr indent="18288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Picture 2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" name="Group 10"/>
          <p:cNvGrpSpPr/>
          <p:nvPr/>
        </p:nvGrpSpPr>
        <p:grpSpPr>
          <a:xfrm>
            <a:off x="-8" y="-1"/>
            <a:ext cx="2297917" cy="6858005"/>
            <a:chOff x="-4" y="0"/>
            <a:chExt cx="2297915" cy="6858003"/>
          </a:xfrm>
        </p:grpSpPr>
        <p:sp>
          <p:nvSpPr>
            <p:cNvPr id="52" name="Rectangle 5"/>
            <p:cNvSpPr/>
            <p:nvPr/>
          </p:nvSpPr>
          <p:spPr>
            <a:xfrm>
              <a:off x="1209672" y="4763"/>
              <a:ext cx="23816" cy="2181227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53" name="Freeform 6"/>
            <p:cNvSpPr/>
            <p:nvPr/>
          </p:nvSpPr>
          <p:spPr>
            <a:xfrm>
              <a:off x="1128709" y="2176462"/>
              <a:ext cx="190504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54" name="Freeform 7"/>
            <p:cNvSpPr/>
            <p:nvPr/>
          </p:nvSpPr>
          <p:spPr>
            <a:xfrm>
              <a:off x="1123946" y="4021137"/>
              <a:ext cx="190504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55" name="Rectangle 8"/>
            <p:cNvSpPr/>
            <p:nvPr/>
          </p:nvSpPr>
          <p:spPr>
            <a:xfrm>
              <a:off x="414334" y="9524"/>
              <a:ext cx="28578" cy="4481515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56" name="Freeform 9"/>
            <p:cNvSpPr/>
            <p:nvPr/>
          </p:nvSpPr>
          <p:spPr>
            <a:xfrm>
              <a:off x="333371" y="4481512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57" name="Freeform 10"/>
            <p:cNvSpPr/>
            <p:nvPr/>
          </p:nvSpPr>
          <p:spPr>
            <a:xfrm>
              <a:off x="190496" y="9524"/>
              <a:ext cx="152403" cy="908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58" name="Freeform 11"/>
            <p:cNvSpPr/>
            <p:nvPr/>
          </p:nvSpPr>
          <p:spPr>
            <a:xfrm>
              <a:off x="1290635" y="14287"/>
              <a:ext cx="376242" cy="1801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59" name="Freeform 12"/>
            <p:cNvSpPr/>
            <p:nvPr/>
          </p:nvSpPr>
          <p:spPr>
            <a:xfrm>
              <a:off x="1600197" y="1801813"/>
              <a:ext cx="190503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60" name="Freeform 13"/>
            <p:cNvSpPr/>
            <p:nvPr/>
          </p:nvSpPr>
          <p:spPr>
            <a:xfrm>
              <a:off x="1381122" y="9523"/>
              <a:ext cx="371478" cy="1425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61" name="Freeform 14"/>
            <p:cNvSpPr/>
            <p:nvPr/>
          </p:nvSpPr>
          <p:spPr>
            <a:xfrm>
              <a:off x="1643060" y="-1"/>
              <a:ext cx="152403" cy="912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62" name="Freeform 15"/>
            <p:cNvSpPr/>
            <p:nvPr/>
          </p:nvSpPr>
          <p:spPr>
            <a:xfrm>
              <a:off x="1685922" y="1420813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63" name="Freeform 16"/>
            <p:cNvSpPr/>
            <p:nvPr/>
          </p:nvSpPr>
          <p:spPr>
            <a:xfrm>
              <a:off x="1685922" y="903288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64" name="Freeform 17"/>
            <p:cNvSpPr/>
            <p:nvPr/>
          </p:nvSpPr>
          <p:spPr>
            <a:xfrm>
              <a:off x="1743072" y="4762"/>
              <a:ext cx="419105" cy="522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65" name="Freeform 18"/>
            <p:cNvSpPr/>
            <p:nvPr/>
          </p:nvSpPr>
          <p:spPr>
            <a:xfrm>
              <a:off x="2126454" y="488950"/>
              <a:ext cx="147641" cy="147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fill="norm" stroke="1" extrusionOk="0">
                  <a:moveTo>
                    <a:pt x="9847" y="21600"/>
                  </a:moveTo>
                  <a:cubicBezTo>
                    <a:pt x="7306" y="21600"/>
                    <a:pt x="4765" y="20903"/>
                    <a:pt x="2859" y="18813"/>
                  </a:cubicBezTo>
                  <a:cubicBezTo>
                    <a:pt x="-953" y="13935"/>
                    <a:pt x="-953" y="6968"/>
                    <a:pt x="2859" y="2787"/>
                  </a:cubicBezTo>
                  <a:cubicBezTo>
                    <a:pt x="4765" y="697"/>
                    <a:pt x="7306" y="0"/>
                    <a:pt x="9847" y="0"/>
                  </a:cubicBezTo>
                  <a:cubicBezTo>
                    <a:pt x="12388" y="0"/>
                    <a:pt x="14929" y="697"/>
                    <a:pt x="16835" y="2787"/>
                  </a:cubicBezTo>
                  <a:cubicBezTo>
                    <a:pt x="20647" y="6968"/>
                    <a:pt x="20647" y="13935"/>
                    <a:pt x="16835" y="18813"/>
                  </a:cubicBezTo>
                  <a:cubicBezTo>
                    <a:pt x="14929" y="20903"/>
                    <a:pt x="12388" y="21600"/>
                    <a:pt x="9847" y="21600"/>
                  </a:cubicBezTo>
                  <a:close/>
                  <a:moveTo>
                    <a:pt x="9847" y="2787"/>
                  </a:moveTo>
                  <a:cubicBezTo>
                    <a:pt x="7941" y="2787"/>
                    <a:pt x="6035" y="3484"/>
                    <a:pt x="4765" y="4877"/>
                  </a:cubicBezTo>
                  <a:cubicBezTo>
                    <a:pt x="1588" y="8361"/>
                    <a:pt x="1588" y="13239"/>
                    <a:pt x="4765" y="16723"/>
                  </a:cubicBezTo>
                  <a:cubicBezTo>
                    <a:pt x="6035" y="18116"/>
                    <a:pt x="7941" y="18813"/>
                    <a:pt x="9847" y="18813"/>
                  </a:cubicBezTo>
                  <a:cubicBezTo>
                    <a:pt x="11753" y="18813"/>
                    <a:pt x="13659" y="18116"/>
                    <a:pt x="14929" y="16723"/>
                  </a:cubicBezTo>
                  <a:cubicBezTo>
                    <a:pt x="18106" y="13239"/>
                    <a:pt x="18106" y="8361"/>
                    <a:pt x="14929" y="4877"/>
                  </a:cubicBezTo>
                  <a:cubicBezTo>
                    <a:pt x="13659" y="3484"/>
                    <a:pt x="11753" y="2787"/>
                    <a:pt x="9847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66" name="Freeform 19"/>
            <p:cNvSpPr/>
            <p:nvPr/>
          </p:nvSpPr>
          <p:spPr>
            <a:xfrm>
              <a:off x="952496" y="4762"/>
              <a:ext cx="152403" cy="908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67" name="Freeform 20"/>
            <p:cNvSpPr/>
            <p:nvPr/>
          </p:nvSpPr>
          <p:spPr>
            <a:xfrm>
              <a:off x="866771" y="903288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68" name="Freeform 21"/>
            <p:cNvSpPr/>
            <p:nvPr/>
          </p:nvSpPr>
          <p:spPr>
            <a:xfrm>
              <a:off x="890584" y="1554163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69" name="Freeform 22"/>
            <p:cNvSpPr/>
            <p:nvPr/>
          </p:nvSpPr>
          <p:spPr>
            <a:xfrm>
              <a:off x="738184" y="5622925"/>
              <a:ext cx="338141" cy="12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70" name="Freeform 23"/>
            <p:cNvSpPr/>
            <p:nvPr/>
          </p:nvSpPr>
          <p:spPr>
            <a:xfrm>
              <a:off x="647696" y="5480050"/>
              <a:ext cx="157166" cy="157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71" name="Freeform 24"/>
            <p:cNvSpPr/>
            <p:nvPr/>
          </p:nvSpPr>
          <p:spPr>
            <a:xfrm>
              <a:off x="66670" y="903288"/>
              <a:ext cx="190504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72" name="Freeform 25"/>
            <p:cNvSpPr/>
            <p:nvPr/>
          </p:nvSpPr>
          <p:spPr>
            <a:xfrm>
              <a:off x="-5" y="3897312"/>
              <a:ext cx="133354" cy="266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73" name="Freeform 26"/>
            <p:cNvSpPr/>
            <p:nvPr/>
          </p:nvSpPr>
          <p:spPr>
            <a:xfrm>
              <a:off x="66670" y="4149724"/>
              <a:ext cx="190504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74" name="Freeform 27"/>
            <p:cNvSpPr/>
            <p:nvPr/>
          </p:nvSpPr>
          <p:spPr>
            <a:xfrm>
              <a:off x="-5" y="1644650"/>
              <a:ext cx="133354" cy="269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75" name="Freeform 28"/>
            <p:cNvSpPr/>
            <p:nvPr/>
          </p:nvSpPr>
          <p:spPr>
            <a:xfrm>
              <a:off x="66670" y="1468438"/>
              <a:ext cx="190504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76" name="Freeform 29"/>
            <p:cNvSpPr/>
            <p:nvPr/>
          </p:nvSpPr>
          <p:spPr>
            <a:xfrm>
              <a:off x="695321" y="4763"/>
              <a:ext cx="309566" cy="1558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77" name="Freeform 30"/>
            <p:cNvSpPr/>
            <p:nvPr/>
          </p:nvSpPr>
          <p:spPr>
            <a:xfrm>
              <a:off x="57145" y="4881562"/>
              <a:ext cx="190504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78" name="Freeform 31"/>
            <p:cNvSpPr/>
            <p:nvPr/>
          </p:nvSpPr>
          <p:spPr>
            <a:xfrm>
              <a:off x="138109" y="5060950"/>
              <a:ext cx="304803" cy="1778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9913" y="21600"/>
                  </a:lnTo>
                  <a:lnTo>
                    <a:pt x="19913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7" y="0"/>
                  </a:lnTo>
                  <a:lnTo>
                    <a:pt x="1687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79" name="Freeform 32"/>
            <p:cNvSpPr/>
            <p:nvPr/>
          </p:nvSpPr>
          <p:spPr>
            <a:xfrm>
              <a:off x="561971" y="6430963"/>
              <a:ext cx="190503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80" name="Rectangle 33"/>
            <p:cNvSpPr/>
            <p:nvPr/>
          </p:nvSpPr>
          <p:spPr>
            <a:xfrm>
              <a:off x="642934" y="6610350"/>
              <a:ext cx="23816" cy="242890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81" name="Freeform 34"/>
            <p:cNvSpPr/>
            <p:nvPr/>
          </p:nvSpPr>
          <p:spPr>
            <a:xfrm>
              <a:off x="76196" y="6430963"/>
              <a:ext cx="190503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82" name="Freeform 35"/>
            <p:cNvSpPr/>
            <p:nvPr/>
          </p:nvSpPr>
          <p:spPr>
            <a:xfrm>
              <a:off x="-5" y="5978525"/>
              <a:ext cx="190504" cy="461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83" name="Freeform 36"/>
            <p:cNvSpPr/>
            <p:nvPr/>
          </p:nvSpPr>
          <p:spPr>
            <a:xfrm>
              <a:off x="1014409" y="1801813"/>
              <a:ext cx="214317" cy="755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84" name="Freeform 37"/>
            <p:cNvSpPr/>
            <p:nvPr/>
          </p:nvSpPr>
          <p:spPr>
            <a:xfrm>
              <a:off x="938209" y="2547937"/>
              <a:ext cx="166691" cy="160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85" name="Freeform 38"/>
            <p:cNvSpPr/>
            <p:nvPr/>
          </p:nvSpPr>
          <p:spPr>
            <a:xfrm>
              <a:off x="595309" y="4762"/>
              <a:ext cx="638179" cy="4025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86" name="Freeform 39"/>
            <p:cNvSpPr/>
            <p:nvPr/>
          </p:nvSpPr>
          <p:spPr>
            <a:xfrm>
              <a:off x="1223960" y="1382713"/>
              <a:ext cx="142878" cy="476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87" name="Freeform 40"/>
            <p:cNvSpPr/>
            <p:nvPr/>
          </p:nvSpPr>
          <p:spPr>
            <a:xfrm>
              <a:off x="1300160" y="1849438"/>
              <a:ext cx="109541" cy="107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88" name="Freeform 41"/>
            <p:cNvSpPr/>
            <p:nvPr/>
          </p:nvSpPr>
          <p:spPr>
            <a:xfrm>
              <a:off x="280984" y="3417887"/>
              <a:ext cx="142878" cy="47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89" name="Freeform 42"/>
            <p:cNvSpPr/>
            <p:nvPr/>
          </p:nvSpPr>
          <p:spPr>
            <a:xfrm>
              <a:off x="238121" y="3883024"/>
              <a:ext cx="109541" cy="109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90" name="Freeform 43"/>
            <p:cNvSpPr/>
            <p:nvPr/>
          </p:nvSpPr>
          <p:spPr>
            <a:xfrm>
              <a:off x="4758" y="2166937"/>
              <a:ext cx="114304" cy="452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91" name="Freeform 44"/>
            <p:cNvSpPr/>
            <p:nvPr/>
          </p:nvSpPr>
          <p:spPr>
            <a:xfrm>
              <a:off x="52383" y="2066924"/>
              <a:ext cx="109542" cy="109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92" name="Rectangle 45"/>
            <p:cNvSpPr/>
            <p:nvPr/>
          </p:nvSpPr>
          <p:spPr>
            <a:xfrm>
              <a:off x="1228722" y="4662487"/>
              <a:ext cx="23816" cy="2181227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93" name="Freeform 46"/>
            <p:cNvSpPr/>
            <p:nvPr/>
          </p:nvSpPr>
          <p:spPr>
            <a:xfrm>
              <a:off x="1319210" y="5041900"/>
              <a:ext cx="371478" cy="1801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5" y="21600"/>
                  </a:moveTo>
                  <a:lnTo>
                    <a:pt x="0" y="21600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94" name="Freeform 47"/>
            <p:cNvSpPr/>
            <p:nvPr/>
          </p:nvSpPr>
          <p:spPr>
            <a:xfrm>
              <a:off x="1147759" y="4481512"/>
              <a:ext cx="190504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95" name="Freeform 48"/>
            <p:cNvSpPr/>
            <p:nvPr/>
          </p:nvSpPr>
          <p:spPr>
            <a:xfrm>
              <a:off x="819146" y="3983037"/>
              <a:ext cx="347667" cy="286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96" name="Freeform 49"/>
            <p:cNvSpPr/>
            <p:nvPr/>
          </p:nvSpPr>
          <p:spPr>
            <a:xfrm>
              <a:off x="728659" y="3806824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97" name="Freeform 50"/>
            <p:cNvSpPr/>
            <p:nvPr/>
          </p:nvSpPr>
          <p:spPr>
            <a:xfrm>
              <a:off x="1624010" y="4867275"/>
              <a:ext cx="190503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98" name="Freeform 51"/>
            <p:cNvSpPr/>
            <p:nvPr/>
          </p:nvSpPr>
          <p:spPr>
            <a:xfrm>
              <a:off x="1404935" y="5422900"/>
              <a:ext cx="371478" cy="1425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2" y="21600"/>
                  </a:moveTo>
                  <a:lnTo>
                    <a:pt x="0" y="21600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99" name="Freeform 52"/>
            <p:cNvSpPr/>
            <p:nvPr/>
          </p:nvSpPr>
          <p:spPr>
            <a:xfrm>
              <a:off x="1666872" y="5945188"/>
              <a:ext cx="152403" cy="91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100" name="Freeform 53"/>
            <p:cNvSpPr/>
            <p:nvPr/>
          </p:nvSpPr>
          <p:spPr>
            <a:xfrm>
              <a:off x="1709735" y="5246687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101" name="Freeform 54"/>
            <p:cNvSpPr/>
            <p:nvPr/>
          </p:nvSpPr>
          <p:spPr>
            <a:xfrm>
              <a:off x="1709735" y="5764213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102" name="Freeform 55"/>
            <p:cNvSpPr/>
            <p:nvPr/>
          </p:nvSpPr>
          <p:spPr>
            <a:xfrm>
              <a:off x="1766885" y="6330950"/>
              <a:ext cx="419104" cy="527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103" name="Freeform 56"/>
            <p:cNvSpPr/>
            <p:nvPr/>
          </p:nvSpPr>
          <p:spPr>
            <a:xfrm>
              <a:off x="2147885" y="6221413"/>
              <a:ext cx="150027" cy="147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fill="norm" stroke="1" extrusionOk="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104" name="Freeform 57"/>
            <p:cNvSpPr/>
            <p:nvPr/>
          </p:nvSpPr>
          <p:spPr>
            <a:xfrm>
              <a:off x="504821" y="9524"/>
              <a:ext cx="233366" cy="510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105" name="Freeform 58"/>
            <p:cNvSpPr/>
            <p:nvPr/>
          </p:nvSpPr>
          <p:spPr>
            <a:xfrm>
              <a:off x="633409" y="5103812"/>
              <a:ext cx="185741" cy="185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</p:grpSp>
      <p:sp>
        <p:nvSpPr>
          <p:cNvPr id="107" name="Title Text"/>
          <p:cNvSpPr txBox="1"/>
          <p:nvPr>
            <p:ph type="title"/>
          </p:nvPr>
        </p:nvSpPr>
        <p:spPr>
          <a:xfrm>
            <a:off x="1876424" y="1122362"/>
            <a:ext cx="8791576" cy="2387601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sz="quarter" idx="1"/>
          </p:nvPr>
        </p:nvSpPr>
        <p:spPr>
          <a:xfrm>
            <a:off x="1876424" y="3602037"/>
            <a:ext cx="8791576" cy="165576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cap="all" sz="2000">
                <a:solidFill>
                  <a:srgbClr val="82FFFF"/>
                </a:solidFill>
              </a:defRPr>
            </a:lvl1pPr>
            <a:lvl2pPr marL="0" indent="0">
              <a:buSzTx/>
              <a:buFontTx/>
              <a:buNone/>
              <a:defRPr cap="all" sz="2000">
                <a:solidFill>
                  <a:srgbClr val="82FFFF"/>
                </a:solidFill>
              </a:defRPr>
            </a:lvl2pPr>
            <a:lvl3pPr marL="0" indent="0">
              <a:buSzTx/>
              <a:buFontTx/>
              <a:buNone/>
              <a:defRPr cap="all" sz="2000">
                <a:solidFill>
                  <a:srgbClr val="82FFFF"/>
                </a:solidFill>
              </a:defRPr>
            </a:lvl3pPr>
            <a:lvl4pPr marL="0" indent="0">
              <a:buSzTx/>
              <a:buFontTx/>
              <a:buNone/>
              <a:defRPr cap="all" sz="2000">
                <a:solidFill>
                  <a:srgbClr val="82FFFF"/>
                </a:solidFill>
              </a:defRPr>
            </a:lvl4pPr>
            <a:lvl5pPr marL="0" indent="0">
              <a:buSzTx/>
              <a:buFontTx/>
              <a:buNone/>
              <a:defRPr cap="all" sz="2000">
                <a:solidFill>
                  <a:srgbClr val="82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xfrm>
            <a:off x="10423718" y="5477193"/>
            <a:ext cx="244283" cy="2311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7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495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469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70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71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72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73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74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75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76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77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78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79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80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81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82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83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84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85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86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87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88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89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90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91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92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93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94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  <p:grpSp>
          <p:nvGrpSpPr>
            <p:cNvPr id="506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496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97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98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99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00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01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02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03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04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05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</p:grpSp>
      <p:sp>
        <p:nvSpPr>
          <p:cNvPr id="508" name="Title Text"/>
          <p:cNvSpPr txBox="1"/>
          <p:nvPr>
            <p:ph type="title"/>
          </p:nvPr>
        </p:nvSpPr>
        <p:spPr>
          <a:xfrm>
            <a:off x="1141456" y="609600"/>
            <a:ext cx="9905956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9" name="Body Level One…"/>
          <p:cNvSpPr txBox="1"/>
          <p:nvPr>
            <p:ph type="body" sz="quarter" idx="1"/>
          </p:nvPr>
        </p:nvSpPr>
        <p:spPr>
          <a:xfrm>
            <a:off x="1141409" y="4419598"/>
            <a:ext cx="9904460" cy="1371602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800"/>
            </a:lvl1pPr>
            <a:lvl2pPr marL="0" indent="0">
              <a:buSzTx/>
              <a:buFontTx/>
              <a:buNone/>
              <a:defRPr sz="1800"/>
            </a:lvl2pPr>
            <a:lvl3pPr marL="0" indent="0">
              <a:buSzTx/>
              <a:buFontTx/>
              <a:buNone/>
              <a:defRPr sz="1800"/>
            </a:lvl3pPr>
            <a:lvl4pPr marL="0" indent="0">
              <a:buSzTx/>
              <a:buFontTx/>
              <a:buNone/>
              <a:defRPr sz="1800"/>
            </a:lvl4pPr>
            <a:lvl5pPr marL="0" indent="0"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6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544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518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19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20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21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22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23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24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25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26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27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28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29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30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31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32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33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34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35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36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37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38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39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40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41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42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43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  <p:grpSp>
          <p:nvGrpSpPr>
            <p:cNvPr id="555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545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46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47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48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49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50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51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52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53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54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</p:grpSp>
      <p:sp>
        <p:nvSpPr>
          <p:cNvPr id="557" name="Title Text"/>
          <p:cNvSpPr txBox="1"/>
          <p:nvPr>
            <p:ph type="title"/>
          </p:nvPr>
        </p:nvSpPr>
        <p:spPr>
          <a:xfrm>
            <a:off x="1446212" y="609598"/>
            <a:ext cx="9302754" cy="274843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58" name="Body Level One…"/>
          <p:cNvSpPr txBox="1"/>
          <p:nvPr>
            <p:ph type="body" sz="quarter" idx="1"/>
          </p:nvPr>
        </p:nvSpPr>
        <p:spPr>
          <a:xfrm>
            <a:off x="1720644" y="3365555"/>
            <a:ext cx="8752300" cy="54897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0">
              <a:buSzTx/>
              <a:buFontTx/>
              <a:buNone/>
              <a:defRPr sz="1400"/>
            </a:lvl2pPr>
            <a:lvl3pPr marL="0" indent="0">
              <a:buSzTx/>
              <a:buFontTx/>
              <a:buNone/>
              <a:defRPr sz="1400"/>
            </a:lvl3pPr>
            <a:lvl4pPr marL="0" indent="0">
              <a:buSzTx/>
              <a:buFontTx/>
              <a:buNone/>
              <a:defRPr sz="1400"/>
            </a:lvl4pPr>
            <a:lvl5pPr marL="0" indent="0"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9" name="Text Placeholder 3"/>
          <p:cNvSpPr/>
          <p:nvPr>
            <p:ph type="body" sz="quarter" idx="13"/>
          </p:nvPr>
        </p:nvSpPr>
        <p:spPr>
          <a:xfrm>
            <a:off x="1141410" y="4309919"/>
            <a:ext cx="9906004" cy="1489499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560" name="TextBox 59"/>
          <p:cNvSpPr txBox="1"/>
          <p:nvPr/>
        </p:nvSpPr>
        <p:spPr>
          <a:xfrm>
            <a:off x="903511" y="426611"/>
            <a:ext cx="609604" cy="1196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cap="all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61" name="TextBox 60"/>
          <p:cNvSpPr txBox="1"/>
          <p:nvPr/>
        </p:nvSpPr>
        <p:spPr>
          <a:xfrm>
            <a:off x="10537369" y="2459189"/>
            <a:ext cx="609603" cy="1196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cap="all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8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596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570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71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72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73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74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75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76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77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78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79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80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81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82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83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84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85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86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87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88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89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90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91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92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93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94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95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  <p:grpSp>
          <p:nvGrpSpPr>
            <p:cNvPr id="607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597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98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99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00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01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02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03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04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05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06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</p:grpSp>
      <p:sp>
        <p:nvSpPr>
          <p:cNvPr id="609" name="Title Text"/>
          <p:cNvSpPr txBox="1"/>
          <p:nvPr>
            <p:ph type="title"/>
          </p:nvPr>
        </p:nvSpPr>
        <p:spPr>
          <a:xfrm>
            <a:off x="1141409" y="2134041"/>
            <a:ext cx="9906004" cy="25118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610" name="Body Level One…"/>
          <p:cNvSpPr txBox="1"/>
          <p:nvPr>
            <p:ph type="body" sz="quarter" idx="1"/>
          </p:nvPr>
        </p:nvSpPr>
        <p:spPr>
          <a:xfrm>
            <a:off x="1141362" y="4657654"/>
            <a:ext cx="9904508" cy="1140647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0">
              <a:buSzTx/>
              <a:buFontTx/>
              <a:buNone/>
              <a:defRPr sz="1800"/>
            </a:lvl2pPr>
            <a:lvl3pPr marL="0" indent="0">
              <a:buSzTx/>
              <a:buFontTx/>
              <a:buNone/>
              <a:defRPr sz="1800"/>
            </a:lvl3pPr>
            <a:lvl4pPr marL="0" indent="0">
              <a:buSzTx/>
              <a:buFontTx/>
              <a:buNone/>
              <a:defRPr sz="1800"/>
            </a:lvl4pPr>
            <a:lvl5pPr marL="0" indent="0"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7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645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619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20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21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22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23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24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25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26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27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28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29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30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31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32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33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34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35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36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37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38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39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40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41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42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43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44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  <p:grpSp>
          <p:nvGrpSpPr>
            <p:cNvPr id="656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646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47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48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49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50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51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52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53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54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55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</p:grpSp>
      <p:sp>
        <p:nvSpPr>
          <p:cNvPr id="658" name="Title Text"/>
          <p:cNvSpPr txBox="1"/>
          <p:nvPr>
            <p:ph type="title"/>
          </p:nvPr>
        </p:nvSpPr>
        <p:spPr>
          <a:xfrm>
            <a:off x="1141412" y="609600"/>
            <a:ext cx="9906001" cy="190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9" name="Body Level One…"/>
          <p:cNvSpPr txBox="1"/>
          <p:nvPr>
            <p:ph type="body" sz="quarter" idx="1"/>
          </p:nvPr>
        </p:nvSpPr>
        <p:spPr>
          <a:xfrm>
            <a:off x="1141409" y="2674460"/>
            <a:ext cx="3196902" cy="68580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0">
              <a:lnSpc>
                <a:spcPct val="90000"/>
              </a:lnSpc>
              <a:buSzTx/>
              <a:buFontTx/>
              <a:buNone/>
              <a:defRPr cap="all"/>
            </a:lvl2pPr>
            <a:lvl3pPr marL="0" indent="0">
              <a:lnSpc>
                <a:spcPct val="90000"/>
              </a:lnSpc>
              <a:buSzTx/>
              <a:buFontTx/>
              <a:buNone/>
              <a:defRPr cap="all"/>
            </a:lvl3pPr>
            <a:lvl4pPr marL="0" indent="0">
              <a:lnSpc>
                <a:spcPct val="90000"/>
              </a:lnSpc>
              <a:buSzTx/>
              <a:buFontTx/>
              <a:buNone/>
              <a:defRPr cap="all"/>
            </a:lvl4pPr>
            <a:lvl5pPr marL="0" indent="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0" name="Text Placeholder 3"/>
          <p:cNvSpPr/>
          <p:nvPr>
            <p:ph type="body" sz="quarter" idx="13"/>
          </p:nvPr>
        </p:nvSpPr>
        <p:spPr>
          <a:xfrm>
            <a:off x="1127916" y="3360263"/>
            <a:ext cx="3208739" cy="243093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1" name="Text Placeholder 4"/>
          <p:cNvSpPr/>
          <p:nvPr>
            <p:ph type="body" sz="quarter" idx="14"/>
          </p:nvPr>
        </p:nvSpPr>
        <p:spPr>
          <a:xfrm>
            <a:off x="4514765" y="2677635"/>
            <a:ext cx="3184388" cy="685802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662" name="Text Placeholder 3"/>
          <p:cNvSpPr/>
          <p:nvPr>
            <p:ph type="body" sz="quarter" idx="15"/>
          </p:nvPr>
        </p:nvSpPr>
        <p:spPr>
          <a:xfrm>
            <a:off x="4504211" y="3363435"/>
            <a:ext cx="3195834" cy="243093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3" name="Text Placeholder 4"/>
          <p:cNvSpPr/>
          <p:nvPr>
            <p:ph type="body" sz="quarter" idx="16"/>
          </p:nvPr>
        </p:nvSpPr>
        <p:spPr>
          <a:xfrm>
            <a:off x="7852440" y="2674460"/>
            <a:ext cx="3194971" cy="685803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664" name="Text Placeholder 3"/>
          <p:cNvSpPr/>
          <p:nvPr>
            <p:ph type="body" sz="quarter" idx="17"/>
          </p:nvPr>
        </p:nvSpPr>
        <p:spPr>
          <a:xfrm>
            <a:off x="7852440" y="3360263"/>
            <a:ext cx="3194971" cy="243093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1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699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673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74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75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76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77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78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79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80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81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82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83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84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85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86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87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88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89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90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91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92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93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94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95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96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97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98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  <p:grpSp>
          <p:nvGrpSpPr>
            <p:cNvPr id="710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700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01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02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03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04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05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06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07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08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09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</p:grpSp>
      <p:sp>
        <p:nvSpPr>
          <p:cNvPr id="712" name="Title Text"/>
          <p:cNvSpPr txBox="1"/>
          <p:nvPr>
            <p:ph type="title"/>
          </p:nvPr>
        </p:nvSpPr>
        <p:spPr>
          <a:xfrm>
            <a:off x="1141411" y="609600"/>
            <a:ext cx="9906001" cy="190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3" name="Body Level One…"/>
          <p:cNvSpPr txBox="1"/>
          <p:nvPr>
            <p:ph type="body" sz="quarter" idx="1"/>
          </p:nvPr>
        </p:nvSpPr>
        <p:spPr>
          <a:xfrm>
            <a:off x="1141412" y="4404595"/>
            <a:ext cx="3195242" cy="57626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 sz="2000"/>
            </a:lvl1pPr>
            <a:lvl2pPr marL="0" indent="0">
              <a:lnSpc>
                <a:spcPct val="90000"/>
              </a:lnSpc>
              <a:buSzTx/>
              <a:buFontTx/>
              <a:buNone/>
              <a:defRPr cap="all" sz="2000"/>
            </a:lvl2pPr>
            <a:lvl3pPr marL="0" indent="0">
              <a:lnSpc>
                <a:spcPct val="90000"/>
              </a:lnSpc>
              <a:buSzTx/>
              <a:buFontTx/>
              <a:buNone/>
              <a:defRPr cap="all" sz="2000"/>
            </a:lvl3pPr>
            <a:lvl4pPr marL="0" indent="0">
              <a:lnSpc>
                <a:spcPct val="90000"/>
              </a:lnSpc>
              <a:buSzTx/>
              <a:buFontTx/>
              <a:buNone/>
              <a:defRPr cap="all" sz="2000"/>
            </a:lvl4pPr>
            <a:lvl5pPr marL="0" indent="0">
              <a:lnSpc>
                <a:spcPct val="90000"/>
              </a:lnSpc>
              <a:buSzTx/>
              <a:buFontTx/>
              <a:buNone/>
              <a:defRPr cap="all"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4" name="Picture Placeholder 2"/>
          <p:cNvSpPr/>
          <p:nvPr>
            <p:ph type="pic" sz="quarter" idx="13"/>
          </p:nvPr>
        </p:nvSpPr>
        <p:spPr>
          <a:xfrm>
            <a:off x="1141412" y="2666998"/>
            <a:ext cx="3195242" cy="1524003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5" name="Text Placeholder 3"/>
          <p:cNvSpPr/>
          <p:nvPr>
            <p:ph type="body" sz="quarter" idx="14"/>
          </p:nvPr>
        </p:nvSpPr>
        <p:spPr>
          <a:xfrm>
            <a:off x="1141412" y="4980856"/>
            <a:ext cx="3195243" cy="81784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6" name="Text Placeholder 4"/>
          <p:cNvSpPr/>
          <p:nvPr>
            <p:ph type="body" sz="quarter" idx="15"/>
          </p:nvPr>
        </p:nvSpPr>
        <p:spPr>
          <a:xfrm>
            <a:off x="4489053" y="4404595"/>
            <a:ext cx="3200403" cy="576265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717" name="Picture Placeholder 2"/>
          <p:cNvSpPr/>
          <p:nvPr>
            <p:ph type="pic" sz="quarter" idx="16"/>
          </p:nvPr>
        </p:nvSpPr>
        <p:spPr>
          <a:xfrm>
            <a:off x="4489053" y="2666998"/>
            <a:ext cx="3198943" cy="1524003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8" name="Text Placeholder 3"/>
          <p:cNvSpPr/>
          <p:nvPr>
            <p:ph type="body" sz="quarter" idx="17"/>
          </p:nvPr>
        </p:nvSpPr>
        <p:spPr>
          <a:xfrm>
            <a:off x="4487593" y="4980856"/>
            <a:ext cx="3200403" cy="81034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9" name="Text Placeholder 4"/>
          <p:cNvSpPr/>
          <p:nvPr>
            <p:ph type="body" sz="quarter" idx="18"/>
          </p:nvPr>
        </p:nvSpPr>
        <p:spPr>
          <a:xfrm>
            <a:off x="7852567" y="4404595"/>
            <a:ext cx="3190744" cy="576265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720" name="Picture Placeholder 2"/>
          <p:cNvSpPr/>
          <p:nvPr>
            <p:ph type="pic" sz="quarter" idx="19"/>
          </p:nvPr>
        </p:nvSpPr>
        <p:spPr>
          <a:xfrm>
            <a:off x="7852440" y="2666998"/>
            <a:ext cx="3194972" cy="1524003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1" name="Text Placeholder 3"/>
          <p:cNvSpPr/>
          <p:nvPr>
            <p:ph type="body" sz="quarter" idx="20"/>
          </p:nvPr>
        </p:nvSpPr>
        <p:spPr>
          <a:xfrm>
            <a:off x="7852440" y="4980854"/>
            <a:ext cx="3194971" cy="81034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8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756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730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31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32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33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34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35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36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37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38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39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40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41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42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43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44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45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46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47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48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49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50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51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52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53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54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55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  <p:grpSp>
          <p:nvGrpSpPr>
            <p:cNvPr id="767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757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58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59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60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61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62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63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64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65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66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</p:grpSp>
      <p:sp>
        <p:nvSpPr>
          <p:cNvPr id="7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7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805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779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80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81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82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83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84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85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86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87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88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89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90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91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92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93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94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95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96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97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98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99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800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801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802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803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804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  <p:grpSp>
          <p:nvGrpSpPr>
            <p:cNvPr id="816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806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807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808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809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810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811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812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813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814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815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</p:grpSp>
      <p:sp>
        <p:nvSpPr>
          <p:cNvPr id="818" name="Title Text"/>
          <p:cNvSpPr txBox="1"/>
          <p:nvPr>
            <p:ph type="title"/>
          </p:nvPr>
        </p:nvSpPr>
        <p:spPr>
          <a:xfrm>
            <a:off x="9042400" y="609598"/>
            <a:ext cx="2005011" cy="518160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19" name="Body Level One…"/>
          <p:cNvSpPr txBox="1"/>
          <p:nvPr>
            <p:ph type="body" idx="1"/>
          </p:nvPr>
        </p:nvSpPr>
        <p:spPr>
          <a:xfrm>
            <a:off x="1141409" y="609598"/>
            <a:ext cx="7748593" cy="5181604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152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126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27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28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29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30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31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32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33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34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35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36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37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38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39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40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41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42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43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44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45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46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47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48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49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50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51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  <p:grpSp>
          <p:nvGrpSpPr>
            <p:cNvPr id="163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153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54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55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56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57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58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59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60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61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62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</p:grpSp>
      <p:sp>
        <p:nvSpPr>
          <p:cNvPr id="165" name="Title Text"/>
          <p:cNvSpPr txBox="1"/>
          <p:nvPr>
            <p:ph type="title"/>
          </p:nvPr>
        </p:nvSpPr>
        <p:spPr>
          <a:xfrm>
            <a:off x="1141411" y="1419225"/>
            <a:ext cx="9906001" cy="285274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66" name="Body Level One…"/>
          <p:cNvSpPr txBox="1"/>
          <p:nvPr>
            <p:ph type="body" sz="quarter" idx="1"/>
          </p:nvPr>
        </p:nvSpPr>
        <p:spPr>
          <a:xfrm>
            <a:off x="1141411" y="4424362"/>
            <a:ext cx="9906001" cy="137477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cap="all" sz="1800"/>
            </a:lvl1pPr>
            <a:lvl2pPr marL="0" indent="0">
              <a:buSzTx/>
              <a:buFontTx/>
              <a:buNone/>
              <a:defRPr cap="all" sz="1800"/>
            </a:lvl2pPr>
            <a:lvl3pPr marL="0" indent="0">
              <a:buSzTx/>
              <a:buFontTx/>
              <a:buNone/>
              <a:defRPr cap="all" sz="1800"/>
            </a:lvl3pPr>
            <a:lvl4pPr marL="0" indent="0">
              <a:buSzTx/>
              <a:buFontTx/>
              <a:buNone/>
              <a:defRPr cap="all" sz="1800"/>
            </a:lvl4pPr>
            <a:lvl5pPr marL="0" indent="0">
              <a:buSzTx/>
              <a:buFontTx/>
              <a:buNone/>
              <a:defRPr cap="all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201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175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76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77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78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79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80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81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82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83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84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85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86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87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88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89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90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91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92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93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94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95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96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97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98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99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00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  <p:grpSp>
          <p:nvGrpSpPr>
            <p:cNvPr id="212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202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03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04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05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06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07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08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09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10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11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</p:grpSp>
      <p:sp>
        <p:nvSpPr>
          <p:cNvPr id="21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5" name="Body Level One…"/>
          <p:cNvSpPr txBox="1"/>
          <p:nvPr>
            <p:ph type="body" sz="half" idx="1"/>
          </p:nvPr>
        </p:nvSpPr>
        <p:spPr>
          <a:xfrm>
            <a:off x="1141409" y="2249484"/>
            <a:ext cx="4878391" cy="354171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2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250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224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25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26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27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28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29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30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31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32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33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34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35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36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37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38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39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40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41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42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43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44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45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46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47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48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49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  <p:grpSp>
          <p:nvGrpSpPr>
            <p:cNvPr id="261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251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52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53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54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55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56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57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58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59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60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</p:grpSp>
      <p:sp>
        <p:nvSpPr>
          <p:cNvPr id="263" name="Title Text"/>
          <p:cNvSpPr txBox="1"/>
          <p:nvPr>
            <p:ph type="title"/>
          </p:nvPr>
        </p:nvSpPr>
        <p:spPr>
          <a:xfrm>
            <a:off x="1141411" y="619126"/>
            <a:ext cx="9906001" cy="147796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64" name="Body Level One…"/>
          <p:cNvSpPr txBox="1"/>
          <p:nvPr>
            <p:ph type="body" sz="quarter" idx="1"/>
          </p:nvPr>
        </p:nvSpPr>
        <p:spPr>
          <a:xfrm>
            <a:off x="1370018" y="2249484"/>
            <a:ext cx="4649786" cy="82391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0">
              <a:lnSpc>
                <a:spcPct val="90000"/>
              </a:lnSpc>
              <a:buSzTx/>
              <a:buFontTx/>
              <a:buNone/>
              <a:defRPr cap="all"/>
            </a:lvl2pPr>
            <a:lvl3pPr marL="0" indent="0">
              <a:lnSpc>
                <a:spcPct val="90000"/>
              </a:lnSpc>
              <a:buSzTx/>
              <a:buFontTx/>
              <a:buNone/>
              <a:defRPr cap="all"/>
            </a:lvl3pPr>
            <a:lvl4pPr marL="0" indent="0">
              <a:lnSpc>
                <a:spcPct val="90000"/>
              </a:lnSpc>
              <a:buSzTx/>
              <a:buFontTx/>
              <a:buNone/>
              <a:defRPr cap="all"/>
            </a:lvl4pPr>
            <a:lvl5pPr marL="0" indent="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5" name="Text Placeholder 4"/>
          <p:cNvSpPr/>
          <p:nvPr>
            <p:ph type="body" sz="quarter" idx="13"/>
          </p:nvPr>
        </p:nvSpPr>
        <p:spPr>
          <a:xfrm>
            <a:off x="6400808" y="2249484"/>
            <a:ext cx="4646605" cy="823913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2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2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300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274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75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76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77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78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79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80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81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82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83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84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85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86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87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88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89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90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91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92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93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94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95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96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97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98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99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  <p:grpSp>
          <p:nvGrpSpPr>
            <p:cNvPr id="311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301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02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03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04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05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06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07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08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09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10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</p:grpSp>
      <p:sp>
        <p:nvSpPr>
          <p:cNvPr id="31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0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348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322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23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24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25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26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27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28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29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30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31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32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33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34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35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36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37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38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39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40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41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42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43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44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45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46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47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  <p:grpSp>
          <p:nvGrpSpPr>
            <p:cNvPr id="359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349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50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51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52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53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54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55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56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57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58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</p:grpSp>
      <p:sp>
        <p:nvSpPr>
          <p:cNvPr id="3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7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395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369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70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71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72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73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74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75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76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77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78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79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80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81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82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83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84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85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86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87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88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89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90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91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92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93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94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  <p:grpSp>
          <p:nvGrpSpPr>
            <p:cNvPr id="406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396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97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98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99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00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01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02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03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04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05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</p:grpSp>
      <p:sp>
        <p:nvSpPr>
          <p:cNvPr id="408" name="Title Text"/>
          <p:cNvSpPr txBox="1"/>
          <p:nvPr>
            <p:ph type="title"/>
          </p:nvPr>
        </p:nvSpPr>
        <p:spPr>
          <a:xfrm>
            <a:off x="1146705" y="609601"/>
            <a:ext cx="3856038" cy="163988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409" name="Body Level One…"/>
          <p:cNvSpPr txBox="1"/>
          <p:nvPr>
            <p:ph type="body" sz="half" idx="1"/>
          </p:nvPr>
        </p:nvSpPr>
        <p:spPr>
          <a:xfrm>
            <a:off x="5156200" y="592666"/>
            <a:ext cx="5891211" cy="5198534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0" name="Text Placeholder 3"/>
          <p:cNvSpPr/>
          <p:nvPr>
            <p:ph type="body" sz="quarter" idx="13"/>
          </p:nvPr>
        </p:nvSpPr>
        <p:spPr>
          <a:xfrm>
            <a:off x="1146704" y="2249484"/>
            <a:ext cx="3856040" cy="354171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7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445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419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20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21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22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23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24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25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26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27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28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29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30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31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32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33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34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35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36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37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38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39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40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41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42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43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44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  <p:grpSp>
          <p:nvGrpSpPr>
            <p:cNvPr id="456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446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47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48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49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50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51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52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53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54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55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</p:grpSp>
      <p:sp>
        <p:nvSpPr>
          <p:cNvPr id="458" name="Title Text"/>
          <p:cNvSpPr txBox="1"/>
          <p:nvPr>
            <p:ph type="title"/>
          </p:nvPr>
        </p:nvSpPr>
        <p:spPr>
          <a:xfrm>
            <a:off x="1141409" y="4304662"/>
            <a:ext cx="9912357" cy="81935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459" name="Picture Placeholder 2"/>
          <p:cNvSpPr/>
          <p:nvPr>
            <p:ph type="pic" sz="half" idx="13"/>
          </p:nvPr>
        </p:nvSpPr>
        <p:spPr>
          <a:xfrm>
            <a:off x="1141411" y="606425"/>
            <a:ext cx="9912354" cy="3299780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60" name="Body Level One…"/>
          <p:cNvSpPr txBox="1"/>
          <p:nvPr>
            <p:ph type="body" sz="quarter" idx="1"/>
          </p:nvPr>
        </p:nvSpPr>
        <p:spPr>
          <a:xfrm>
            <a:off x="1141362" y="5124020"/>
            <a:ext cx="9910862" cy="68247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3">
            <a:alphaModFix amt="30000"/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29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4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5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6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7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9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0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1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2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3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4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5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6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7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8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19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0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1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2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3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4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5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6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7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28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  <p:grpSp>
          <p:nvGrpSpPr>
            <p:cNvPr id="40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30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1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2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3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4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5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6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7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8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  <p:sp>
            <p:nvSpPr>
              <p:cNvPr id="39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</a:p>
            </p:txBody>
          </p:sp>
        </p:grpSp>
      </p:grpSp>
      <p:sp>
        <p:nvSpPr>
          <p:cNvPr id="42" name="Title Text"/>
          <p:cNvSpPr txBox="1"/>
          <p:nvPr>
            <p:ph type="title"/>
          </p:nvPr>
        </p:nvSpPr>
        <p:spPr>
          <a:xfrm>
            <a:off x="1141412" y="618518"/>
            <a:ext cx="9906001" cy="1478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idx="1"/>
          </p:nvPr>
        </p:nvSpPr>
        <p:spPr>
          <a:xfrm>
            <a:off x="1141412" y="2249484"/>
            <a:ext cx="9906001" cy="3541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10803127" y="5950268"/>
            <a:ext cx="244284" cy="2311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1pPr>
      <a:lvl2pPr marL="731519" marR="0" indent="-274319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2pPr>
      <a:lvl3pPr marL="12192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3pPr>
      <a:lvl4pPr marL="17145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4pPr>
      <a:lvl5pPr marL="21717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5pPr>
      <a:lvl6pPr marL="26778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6pPr>
      <a:lvl7pPr marL="31350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7pPr>
      <a:lvl8pPr marL="3592283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8pPr>
      <a:lvl9pPr marL="4049483" marR="0" indent="-391883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5.jpeg"/><Relationship Id="rId5" Type="http://schemas.openxmlformats.org/officeDocument/2006/relationships/image" Target="../media/image6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wyObDwxgtMU&amp;t=1s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Title 1"/>
          <p:cNvSpPr txBox="1"/>
          <p:nvPr>
            <p:ph type="ctrTitle"/>
          </p:nvPr>
        </p:nvSpPr>
        <p:spPr>
          <a:xfrm>
            <a:off x="2035450" y="320297"/>
            <a:ext cx="8791576" cy="1655761"/>
          </a:xfrm>
          <a:prstGeom prst="rect">
            <a:avLst/>
          </a:prstGeom>
        </p:spPr>
        <p:txBody>
          <a:bodyPr/>
          <a:lstStyle>
            <a:lvl1pPr>
              <a:defRPr b="1" sz="6600"/>
            </a:lvl1pPr>
          </a:lstStyle>
          <a:p>
            <a:pPr/>
            <a:r>
              <a:t>Smart Shopping</a:t>
            </a:r>
          </a:p>
        </p:txBody>
      </p:sp>
      <p:sp>
        <p:nvSpPr>
          <p:cNvPr id="830" name="Subtitle 2"/>
          <p:cNvSpPr txBox="1"/>
          <p:nvPr>
            <p:ph type="subTitle" sz="quarter" idx="1"/>
          </p:nvPr>
        </p:nvSpPr>
        <p:spPr>
          <a:xfrm>
            <a:off x="1876424" y="2332762"/>
            <a:ext cx="8791576" cy="1655762"/>
          </a:xfrm>
          <a:prstGeom prst="rect">
            <a:avLst/>
          </a:prstGeom>
        </p:spPr>
        <p:txBody>
          <a:bodyPr/>
          <a:lstStyle/>
          <a:p>
            <a:pPr lvl="1" indent="457200">
              <a:lnSpc>
                <a:spcPct val="96000"/>
              </a:lnSpc>
              <a:spcBef>
                <a:spcPts val="500"/>
              </a:spcBef>
              <a:defRPr cap="none" sz="1700">
                <a:solidFill>
                  <a:srgbClr val="FFFFFF"/>
                </a:solidFill>
              </a:defRPr>
            </a:pPr>
            <a:r>
              <a:t>Team 11:</a:t>
            </a:r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cap="none" sz="1700">
                <a:solidFill>
                  <a:srgbClr val="FFFFFF"/>
                </a:solidFill>
              </a:defRPr>
            </a:pPr>
            <a:r>
              <a:t>Cameron L’Ecuyer – Class ID: 17 (Team Leader)</a:t>
            </a:r>
            <a:endParaRPr sz="260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cap="none" sz="1700">
                <a:solidFill>
                  <a:srgbClr val="FFFFFF"/>
                </a:solidFill>
              </a:defRPr>
            </a:pPr>
            <a:r>
              <a:t>Sneha Mishra – Class ID: 21</a:t>
            </a:r>
            <a:endParaRPr sz="260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cap="none" sz="1700">
                <a:solidFill>
                  <a:srgbClr val="FFFFFF"/>
                </a:solidFill>
              </a:defRPr>
            </a:pPr>
            <a:r>
              <a:t>Navya Pillala – Class ID: 26</a:t>
            </a:r>
            <a:endParaRPr sz="260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cap="none" sz="1700">
                <a:solidFill>
                  <a:srgbClr val="FFFFFF"/>
                </a:solidFill>
              </a:defRPr>
            </a:pPr>
            <a:r>
              <a:t>Ruth</a:t>
            </a:r>
            <a:r>
              <a:t>v</a:t>
            </a:r>
            <a:r>
              <a:t>ic Punyamurtula – Class ID: 30</a:t>
            </a:r>
          </a:p>
        </p:txBody>
      </p:sp>
      <p:sp>
        <p:nvSpPr>
          <p:cNvPr id="831" name="TextBox 3"/>
          <p:cNvSpPr txBox="1"/>
          <p:nvPr/>
        </p:nvSpPr>
        <p:spPr>
          <a:xfrm>
            <a:off x="2334067" y="4799029"/>
            <a:ext cx="6891370" cy="1056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pPr>
            <a:r>
              <a:t>The work has been completed under the guidance of Dr. Yugi Lee and TAs</a:t>
            </a:r>
          </a:p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pPr>
            <a:r>
              <a:t>(Rohith Nagulapati, Sidrah Junaid, Nageswara Nandigam) in</a:t>
            </a:r>
          </a:p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pPr>
            <a:r>
              <a:t>CS5551 Advanced Software Engineering, </a:t>
            </a:r>
          </a:p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pPr>
            <a:r>
              <a:t>University of Missouri - Kansas City, Spring 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Title 1"/>
          <p:cNvSpPr txBox="1"/>
          <p:nvPr>
            <p:ph type="title"/>
          </p:nvPr>
        </p:nvSpPr>
        <p:spPr>
          <a:xfrm>
            <a:off x="1141412" y="327512"/>
            <a:ext cx="9906001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Augmented Reality</a:t>
            </a:r>
          </a:p>
        </p:txBody>
      </p:sp>
      <p:sp>
        <p:nvSpPr>
          <p:cNvPr id="916" name="Text Placeholder 2"/>
          <p:cNvSpPr txBox="1"/>
          <p:nvPr>
            <p:ph type="body" idx="1"/>
          </p:nvPr>
        </p:nvSpPr>
        <p:spPr>
          <a:xfrm>
            <a:off x="1141412" y="2249484"/>
            <a:ext cx="9906001" cy="354171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t>Created a Unity scene using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t>   Vuforia image modelling</a:t>
            </a:r>
          </a:p>
          <a:p>
            <a:pPr>
              <a:lnSpc>
                <a:spcPct val="100000"/>
              </a:lnSpc>
            </a:pPr>
            <a:r>
              <a:t>Created own markers to display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t>   varied categories of furniture</a:t>
            </a:r>
          </a:p>
          <a:p>
            <a:pPr>
              <a:lnSpc>
                <a:spcPct val="100000"/>
              </a:lnSpc>
            </a:pPr>
            <a:r>
              <a:t> 3D – models of furniture</a:t>
            </a:r>
          </a:p>
        </p:txBody>
      </p:sp>
      <p:pic>
        <p:nvPicPr>
          <p:cNvPr id="91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0374" y="3727175"/>
            <a:ext cx="2483677" cy="3021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91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0374" y="457200"/>
            <a:ext cx="2483677" cy="3170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19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34394" y="3707296"/>
            <a:ext cx="2178396" cy="3041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920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34394" y="442494"/>
            <a:ext cx="2178396" cy="3170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Title 1"/>
          <p:cNvSpPr txBox="1"/>
          <p:nvPr>
            <p:ph type="title"/>
          </p:nvPr>
        </p:nvSpPr>
        <p:spPr>
          <a:xfrm>
            <a:off x="1141414" y="327513"/>
            <a:ext cx="9905998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Future Work</a:t>
            </a:r>
          </a:p>
        </p:txBody>
      </p:sp>
      <p:sp>
        <p:nvSpPr>
          <p:cNvPr id="923" name="Content Placeholder 2"/>
          <p:cNvSpPr txBox="1"/>
          <p:nvPr>
            <p:ph type="body" idx="1"/>
          </p:nvPr>
        </p:nvSpPr>
        <p:spPr>
          <a:xfrm>
            <a:off x="1220927" y="1510199"/>
            <a:ext cx="9906001" cy="354171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  <a:defRPr sz="2200"/>
            </a:pPr>
            <a:r>
              <a:t>Real time 3D image modelling </a:t>
            </a:r>
          </a:p>
          <a:p>
            <a:pPr>
              <a:lnSpc>
                <a:spcPct val="108000"/>
              </a:lnSpc>
              <a:defRPr sz="2200"/>
            </a:pPr>
            <a:r>
              <a:t>Sharing the results/content between unity and Android</a:t>
            </a:r>
          </a:p>
          <a:p>
            <a:pPr>
              <a:lnSpc>
                <a:spcPct val="108000"/>
              </a:lnSpc>
              <a:defRPr sz="2200"/>
            </a:pPr>
            <a:r>
              <a:t>Speech to text search </a:t>
            </a:r>
          </a:p>
          <a:p>
            <a:pPr>
              <a:lnSpc>
                <a:spcPct val="108000"/>
              </a:lnSpc>
              <a:defRPr sz="2200"/>
            </a:pPr>
            <a:r>
              <a:t>Including other categories of products – One Shopping App</a:t>
            </a:r>
          </a:p>
          <a:p>
            <a:pPr marL="0" indent="0">
              <a:lnSpc>
                <a:spcPct val="108000"/>
              </a:lnSpc>
              <a:buSzTx/>
              <a:buNone/>
              <a:defRPr sz="2200"/>
            </a:pPr>
          </a:p>
          <a:p>
            <a:pPr marL="0" indent="0">
              <a:lnSpc>
                <a:spcPct val="108000"/>
              </a:lnSpc>
              <a:buSzTx/>
              <a:buNone/>
              <a:defRPr sz="2200"/>
            </a:pPr>
            <a:r>
              <a:t>The Demo video is available here - </a:t>
            </a:r>
          </a:p>
          <a:p>
            <a:pPr lvl="2" marL="0" indent="457200">
              <a:lnSpc>
                <a:spcPct val="108000"/>
              </a:lnSpc>
              <a:buSzTx/>
              <a:buNone/>
              <a:defRPr sz="2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2" invalidUrl="" action="" tgtFrame="" tooltip="" history="1" highlightClick="0" endSnd="0"/>
              </a:rPr>
              <a:t>https://www.youtube.com/watch?v=wyObDwxgtMU&amp;t=1s</a:t>
            </a:r>
          </a:p>
        </p:txBody>
      </p:sp>
      <p:sp>
        <p:nvSpPr>
          <p:cNvPr id="924" name="Title 1"/>
          <p:cNvSpPr txBox="1"/>
          <p:nvPr/>
        </p:nvSpPr>
        <p:spPr>
          <a:xfrm>
            <a:off x="4285491" y="4942582"/>
            <a:ext cx="2612266" cy="147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defTabSz="914400">
              <a:lnSpc>
                <a:spcPct val="90000"/>
              </a:lnSpc>
              <a:defRPr b="1" cap="all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pPr>
            <a:r>
              <a:t>Thank you</a:t>
            </a:r>
          </a:p>
          <a:p>
            <a:pPr algn="r" defTabSz="914400">
              <a:lnSpc>
                <a:spcPct val="90000"/>
              </a:lnSpc>
              <a:defRPr b="1" cap="all" i="1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pPr>
            <a:r>
              <a:t> - Team 11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Title 1"/>
          <p:cNvSpPr txBox="1"/>
          <p:nvPr>
            <p:ph type="title"/>
          </p:nvPr>
        </p:nvSpPr>
        <p:spPr>
          <a:xfrm>
            <a:off x="1141413" y="618517"/>
            <a:ext cx="9905998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Project’s purpose</a:t>
            </a:r>
          </a:p>
        </p:txBody>
      </p:sp>
      <p:sp>
        <p:nvSpPr>
          <p:cNvPr id="834" name="Content Placeholder 2"/>
          <p:cNvSpPr txBox="1"/>
          <p:nvPr>
            <p:ph type="body" idx="1"/>
          </p:nvPr>
        </p:nvSpPr>
        <p:spPr>
          <a:xfrm>
            <a:off x="1141411" y="2249484"/>
            <a:ext cx="9906001" cy="3541716"/>
          </a:xfrm>
          <a:prstGeom prst="rect">
            <a:avLst/>
          </a:prstGeom>
        </p:spPr>
        <p:txBody>
          <a:bodyPr/>
          <a:lstStyle/>
          <a:p>
            <a:pPr/>
            <a:r>
              <a:t>Develop an application that can assist a user when they are shopping for furniture online</a:t>
            </a:r>
          </a:p>
          <a:p>
            <a:pPr/>
            <a:r>
              <a:t>Our app can assist our users by allowing them to use pictures to find similar items using image recognition software</a:t>
            </a:r>
          </a:p>
          <a:p>
            <a:pPr/>
            <a:r>
              <a:t>Allow the users to search products using online APIs and view furniture in Augemented reality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Title 1"/>
          <p:cNvSpPr txBox="1"/>
          <p:nvPr>
            <p:ph type="title"/>
          </p:nvPr>
        </p:nvSpPr>
        <p:spPr>
          <a:xfrm>
            <a:off x="1141413" y="618517"/>
            <a:ext cx="9905998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Technologies used</a:t>
            </a:r>
          </a:p>
        </p:txBody>
      </p:sp>
      <p:sp>
        <p:nvSpPr>
          <p:cNvPr id="837" name="Content Placeholder 2"/>
          <p:cNvSpPr txBox="1"/>
          <p:nvPr>
            <p:ph type="body" idx="1"/>
          </p:nvPr>
        </p:nvSpPr>
        <p:spPr>
          <a:xfrm>
            <a:off x="1141411" y="1948070"/>
            <a:ext cx="9906001" cy="405516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  <a:defRPr sz="2200"/>
            </a:pPr>
            <a:r>
              <a:t>Android Studio for developing the Android application</a:t>
            </a:r>
          </a:p>
          <a:p>
            <a:pPr>
              <a:lnSpc>
                <a:spcPct val="108000"/>
              </a:lnSpc>
              <a:defRPr sz="2200"/>
            </a:pPr>
            <a:r>
              <a:t>Unity 3D for developing the Augmented Reality part of the application</a:t>
            </a:r>
          </a:p>
          <a:p>
            <a:pPr>
              <a:lnSpc>
                <a:spcPct val="108000"/>
              </a:lnSpc>
              <a:defRPr sz="2200"/>
            </a:pPr>
            <a:r>
              <a:t>Google Cloud Vision for image recognition</a:t>
            </a:r>
          </a:p>
          <a:p>
            <a:pPr>
              <a:lnSpc>
                <a:spcPct val="108000"/>
              </a:lnSpc>
              <a:defRPr sz="2200"/>
            </a:pPr>
            <a:r>
              <a:t>Indix Product Search API for searching for products online</a:t>
            </a:r>
          </a:p>
          <a:p>
            <a:pPr>
              <a:lnSpc>
                <a:spcPct val="108000"/>
              </a:lnSpc>
              <a:defRPr sz="2200"/>
            </a:pPr>
            <a:r>
              <a:t>BMI API for use with suggestions</a:t>
            </a:r>
          </a:p>
          <a:p>
            <a:pPr>
              <a:lnSpc>
                <a:spcPct val="108000"/>
              </a:lnSpc>
              <a:defRPr sz="2200"/>
            </a:pPr>
            <a:r>
              <a:t>MongoDB for Tweet data storage</a:t>
            </a:r>
          </a:p>
          <a:p>
            <a:pPr>
              <a:lnSpc>
                <a:spcPct val="108000"/>
              </a:lnSpc>
              <a:defRPr sz="2200"/>
            </a:pPr>
            <a:r>
              <a:t>Twitter API for retrieving Tweet data</a:t>
            </a:r>
          </a:p>
          <a:p>
            <a:pPr>
              <a:lnSpc>
                <a:spcPct val="108000"/>
              </a:lnSpc>
              <a:defRPr sz="2200"/>
            </a:pPr>
            <a:r>
              <a:t>Vuforia for image database modelling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Title 1"/>
          <p:cNvSpPr txBox="1"/>
          <p:nvPr>
            <p:ph type="title"/>
          </p:nvPr>
        </p:nvSpPr>
        <p:spPr>
          <a:xfrm>
            <a:off x="1370012" y="65156"/>
            <a:ext cx="9906001" cy="117053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Process and Technologies used</a:t>
            </a:r>
          </a:p>
        </p:txBody>
      </p:sp>
      <p:grpSp>
        <p:nvGrpSpPr>
          <p:cNvPr id="842" name="Rectangle: Rounded Corners 3"/>
          <p:cNvGrpSpPr/>
          <p:nvPr/>
        </p:nvGrpSpPr>
        <p:grpSpPr>
          <a:xfrm>
            <a:off x="2579287" y="2067025"/>
            <a:ext cx="1510749" cy="408619"/>
            <a:chOff x="0" y="0"/>
            <a:chExt cx="1510747" cy="408617"/>
          </a:xfrm>
        </p:grpSpPr>
        <p:sp>
          <p:nvSpPr>
            <p:cNvPr id="840" name="Rounded Rectangle"/>
            <p:cNvSpPr/>
            <p:nvPr/>
          </p:nvSpPr>
          <p:spPr>
            <a:xfrm>
              <a:off x="0" y="0"/>
              <a:ext cx="1510748" cy="4086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841" name="Login/Register"/>
            <p:cNvSpPr txBox="1"/>
            <p:nvPr/>
          </p:nvSpPr>
          <p:spPr>
            <a:xfrm>
              <a:off x="19946" y="37940"/>
              <a:ext cx="1470856" cy="332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pPr/>
              <a:r>
                <a:t>Login/Register</a:t>
              </a:r>
            </a:p>
          </p:txBody>
        </p:sp>
      </p:grpSp>
      <p:grpSp>
        <p:nvGrpSpPr>
          <p:cNvPr id="845" name="Rectangle: Rounded Corners 6"/>
          <p:cNvGrpSpPr/>
          <p:nvPr/>
        </p:nvGrpSpPr>
        <p:grpSpPr>
          <a:xfrm>
            <a:off x="2604258" y="3388469"/>
            <a:ext cx="1510749" cy="408619"/>
            <a:chOff x="0" y="0"/>
            <a:chExt cx="1510747" cy="408617"/>
          </a:xfrm>
        </p:grpSpPr>
        <p:sp>
          <p:nvSpPr>
            <p:cNvPr id="843" name="Rounded Rectangle"/>
            <p:cNvSpPr/>
            <p:nvPr/>
          </p:nvSpPr>
          <p:spPr>
            <a:xfrm>
              <a:off x="0" y="0"/>
              <a:ext cx="1510748" cy="4086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844" name="Image Analysis"/>
            <p:cNvSpPr txBox="1"/>
            <p:nvPr/>
          </p:nvSpPr>
          <p:spPr>
            <a:xfrm>
              <a:off x="19946" y="37940"/>
              <a:ext cx="1470856" cy="332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pPr/>
              <a:r>
                <a:t>Image Analysis</a:t>
              </a:r>
            </a:p>
          </p:txBody>
        </p:sp>
      </p:grpSp>
      <p:grpSp>
        <p:nvGrpSpPr>
          <p:cNvPr id="848" name="Rectangle: Rounded Corners 11"/>
          <p:cNvGrpSpPr/>
          <p:nvPr/>
        </p:nvGrpSpPr>
        <p:grpSpPr>
          <a:xfrm>
            <a:off x="4982748" y="3393021"/>
            <a:ext cx="1033670" cy="408619"/>
            <a:chOff x="0" y="0"/>
            <a:chExt cx="1033668" cy="408617"/>
          </a:xfrm>
        </p:grpSpPr>
        <p:sp>
          <p:nvSpPr>
            <p:cNvPr id="846" name="Rounded Rectangle"/>
            <p:cNvSpPr/>
            <p:nvPr/>
          </p:nvSpPr>
          <p:spPr>
            <a:xfrm>
              <a:off x="0" y="0"/>
              <a:ext cx="1033669" cy="4086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847" name="Shopping"/>
            <p:cNvSpPr txBox="1"/>
            <p:nvPr/>
          </p:nvSpPr>
          <p:spPr>
            <a:xfrm>
              <a:off x="19947" y="37940"/>
              <a:ext cx="993776" cy="332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pPr/>
              <a:r>
                <a:t>Shopping</a:t>
              </a:r>
            </a:p>
          </p:txBody>
        </p:sp>
      </p:grpSp>
      <p:sp>
        <p:nvSpPr>
          <p:cNvPr id="849" name="Arrow: Up-Down 12"/>
          <p:cNvSpPr/>
          <p:nvPr/>
        </p:nvSpPr>
        <p:spPr>
          <a:xfrm>
            <a:off x="3237826" y="2607990"/>
            <a:ext cx="243613" cy="648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4059"/>
                </a:moveTo>
                <a:lnTo>
                  <a:pt x="10800" y="0"/>
                </a:lnTo>
                <a:lnTo>
                  <a:pt x="21600" y="4059"/>
                </a:lnTo>
                <a:lnTo>
                  <a:pt x="16200" y="4059"/>
                </a:lnTo>
                <a:lnTo>
                  <a:pt x="16200" y="17541"/>
                </a:lnTo>
                <a:lnTo>
                  <a:pt x="21600" y="17541"/>
                </a:lnTo>
                <a:lnTo>
                  <a:pt x="10800" y="21600"/>
                </a:lnTo>
                <a:lnTo>
                  <a:pt x="0" y="17541"/>
                </a:lnTo>
                <a:lnTo>
                  <a:pt x="5400" y="17541"/>
                </a:lnTo>
                <a:lnTo>
                  <a:pt x="5400" y="4059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A83D27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</a:p>
        </p:txBody>
      </p:sp>
      <p:sp>
        <p:nvSpPr>
          <p:cNvPr id="850" name="Arrow: Left-Right 13"/>
          <p:cNvSpPr/>
          <p:nvPr/>
        </p:nvSpPr>
        <p:spPr>
          <a:xfrm>
            <a:off x="4196934" y="3504484"/>
            <a:ext cx="703885" cy="227509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rgbClr val="A83D27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</a:p>
        </p:txBody>
      </p:sp>
      <p:sp>
        <p:nvSpPr>
          <p:cNvPr id="851" name="Arrow: Left-Up 16"/>
          <p:cNvSpPr/>
          <p:nvPr/>
        </p:nvSpPr>
        <p:spPr>
          <a:xfrm rot="5400000">
            <a:off x="5156680" y="4339278"/>
            <a:ext cx="1262272" cy="457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200"/>
                </a:moveTo>
                <a:lnTo>
                  <a:pt x="1956" y="10800"/>
                </a:lnTo>
                <a:lnTo>
                  <a:pt x="1956" y="13500"/>
                </a:lnTo>
                <a:lnTo>
                  <a:pt x="18666" y="13500"/>
                </a:lnTo>
                <a:lnTo>
                  <a:pt x="18666" y="5400"/>
                </a:lnTo>
                <a:lnTo>
                  <a:pt x="17688" y="5400"/>
                </a:lnTo>
                <a:lnTo>
                  <a:pt x="19644" y="0"/>
                </a:lnTo>
                <a:lnTo>
                  <a:pt x="21600" y="5400"/>
                </a:lnTo>
                <a:lnTo>
                  <a:pt x="20622" y="5400"/>
                </a:lnTo>
                <a:lnTo>
                  <a:pt x="20622" y="18900"/>
                </a:lnTo>
                <a:lnTo>
                  <a:pt x="1956" y="18900"/>
                </a:lnTo>
                <a:lnTo>
                  <a:pt x="1956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A83D27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</a:p>
        </p:txBody>
      </p:sp>
      <p:sp>
        <p:nvSpPr>
          <p:cNvPr id="852" name="Arrow: Left-Up 18"/>
          <p:cNvSpPr/>
          <p:nvPr/>
        </p:nvSpPr>
        <p:spPr>
          <a:xfrm rot="10800000">
            <a:off x="5559214" y="1878639"/>
            <a:ext cx="457203" cy="1376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807"/>
                </a:moveTo>
                <a:lnTo>
                  <a:pt x="5400" y="18013"/>
                </a:lnTo>
                <a:lnTo>
                  <a:pt x="5400" y="18910"/>
                </a:lnTo>
                <a:lnTo>
                  <a:pt x="13500" y="18910"/>
                </a:lnTo>
                <a:lnTo>
                  <a:pt x="13500" y="1793"/>
                </a:lnTo>
                <a:lnTo>
                  <a:pt x="10800" y="1793"/>
                </a:lnTo>
                <a:lnTo>
                  <a:pt x="16200" y="0"/>
                </a:lnTo>
                <a:lnTo>
                  <a:pt x="21600" y="1793"/>
                </a:lnTo>
                <a:lnTo>
                  <a:pt x="18900" y="1793"/>
                </a:lnTo>
                <a:lnTo>
                  <a:pt x="18900" y="20703"/>
                </a:lnTo>
                <a:lnTo>
                  <a:pt x="5400" y="20703"/>
                </a:lnTo>
                <a:lnTo>
                  <a:pt x="54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</a:p>
        </p:txBody>
      </p:sp>
      <p:grpSp>
        <p:nvGrpSpPr>
          <p:cNvPr id="855" name="Rectangle: Rounded Corners 19"/>
          <p:cNvGrpSpPr/>
          <p:nvPr/>
        </p:nvGrpSpPr>
        <p:grpSpPr>
          <a:xfrm>
            <a:off x="6106536" y="4879716"/>
            <a:ext cx="1230624" cy="408619"/>
            <a:chOff x="0" y="0"/>
            <a:chExt cx="1230623" cy="408617"/>
          </a:xfrm>
        </p:grpSpPr>
        <p:sp>
          <p:nvSpPr>
            <p:cNvPr id="853" name="Rounded Rectangle"/>
            <p:cNvSpPr/>
            <p:nvPr/>
          </p:nvSpPr>
          <p:spPr>
            <a:xfrm>
              <a:off x="0" y="0"/>
              <a:ext cx="1230624" cy="4086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854" name="Suggestions"/>
            <p:cNvSpPr txBox="1"/>
            <p:nvPr/>
          </p:nvSpPr>
          <p:spPr>
            <a:xfrm>
              <a:off x="19946" y="37940"/>
              <a:ext cx="1190731" cy="332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pPr/>
              <a:r>
                <a:t>Suggestions</a:t>
              </a:r>
            </a:p>
          </p:txBody>
        </p:sp>
      </p:grpSp>
      <p:grpSp>
        <p:nvGrpSpPr>
          <p:cNvPr id="858" name="Rectangle: Rounded Corners 20"/>
          <p:cNvGrpSpPr/>
          <p:nvPr/>
        </p:nvGrpSpPr>
        <p:grpSpPr>
          <a:xfrm>
            <a:off x="6141325" y="1798147"/>
            <a:ext cx="2136914" cy="408619"/>
            <a:chOff x="0" y="0"/>
            <a:chExt cx="2136912" cy="408617"/>
          </a:xfrm>
        </p:grpSpPr>
        <p:sp>
          <p:nvSpPr>
            <p:cNvPr id="856" name="Rounded Rectangle"/>
            <p:cNvSpPr/>
            <p:nvPr/>
          </p:nvSpPr>
          <p:spPr>
            <a:xfrm>
              <a:off x="0" y="0"/>
              <a:ext cx="2136913" cy="4086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857" name="Social  Media Trends"/>
            <p:cNvSpPr txBox="1"/>
            <p:nvPr/>
          </p:nvSpPr>
          <p:spPr>
            <a:xfrm>
              <a:off x="19946" y="37940"/>
              <a:ext cx="2097021" cy="332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pPr/>
              <a:r>
                <a:t>Social  Media Trends</a:t>
              </a:r>
            </a:p>
          </p:txBody>
        </p:sp>
      </p:grpSp>
      <p:sp>
        <p:nvSpPr>
          <p:cNvPr id="859" name="Arrow: Right 21"/>
          <p:cNvSpPr/>
          <p:nvPr/>
        </p:nvSpPr>
        <p:spPr>
          <a:xfrm>
            <a:off x="6172198" y="3465007"/>
            <a:ext cx="2017645" cy="26698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</a:p>
        </p:txBody>
      </p:sp>
      <p:grpSp>
        <p:nvGrpSpPr>
          <p:cNvPr id="862" name="Rectangle: Rounded Corners 22"/>
          <p:cNvGrpSpPr/>
          <p:nvPr/>
        </p:nvGrpSpPr>
        <p:grpSpPr>
          <a:xfrm>
            <a:off x="8353700" y="3221658"/>
            <a:ext cx="1212575" cy="715085"/>
            <a:chOff x="0" y="0"/>
            <a:chExt cx="1212574" cy="715084"/>
          </a:xfrm>
        </p:grpSpPr>
        <p:sp>
          <p:nvSpPr>
            <p:cNvPr id="860" name="Rounded Rectangle"/>
            <p:cNvSpPr/>
            <p:nvPr/>
          </p:nvSpPr>
          <p:spPr>
            <a:xfrm>
              <a:off x="0" y="0"/>
              <a:ext cx="1212575" cy="71508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861" name="Augmented       Reality"/>
            <p:cNvSpPr txBox="1"/>
            <p:nvPr/>
          </p:nvSpPr>
          <p:spPr>
            <a:xfrm>
              <a:off x="34907" y="70524"/>
              <a:ext cx="1142760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pPr/>
              <a:r>
                <a:t>Augmented       Reality</a:t>
              </a:r>
            </a:p>
          </p:txBody>
        </p:sp>
      </p:grpSp>
      <p:sp>
        <p:nvSpPr>
          <p:cNvPr id="863" name="Arrow: Left-Up 23"/>
          <p:cNvSpPr/>
          <p:nvPr/>
        </p:nvSpPr>
        <p:spPr>
          <a:xfrm rot="5400000">
            <a:off x="7132850" y="5096014"/>
            <a:ext cx="408619" cy="959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301"/>
                </a:moveTo>
                <a:lnTo>
                  <a:pt x="5400" y="17003"/>
                </a:lnTo>
                <a:lnTo>
                  <a:pt x="5400" y="18152"/>
                </a:lnTo>
                <a:lnTo>
                  <a:pt x="13500" y="18152"/>
                </a:lnTo>
                <a:lnTo>
                  <a:pt x="13500" y="2299"/>
                </a:lnTo>
                <a:lnTo>
                  <a:pt x="10800" y="2299"/>
                </a:lnTo>
                <a:lnTo>
                  <a:pt x="16200" y="0"/>
                </a:lnTo>
                <a:lnTo>
                  <a:pt x="21600" y="2299"/>
                </a:lnTo>
                <a:lnTo>
                  <a:pt x="18900" y="2299"/>
                </a:lnTo>
                <a:lnTo>
                  <a:pt x="18900" y="20451"/>
                </a:lnTo>
                <a:lnTo>
                  <a:pt x="5400" y="20451"/>
                </a:lnTo>
                <a:lnTo>
                  <a:pt x="54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A83D27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</a:p>
        </p:txBody>
      </p:sp>
      <p:grpSp>
        <p:nvGrpSpPr>
          <p:cNvPr id="866" name="Rectangle: Rounded Corners 24"/>
          <p:cNvGrpSpPr/>
          <p:nvPr/>
        </p:nvGrpSpPr>
        <p:grpSpPr>
          <a:xfrm>
            <a:off x="7911409" y="5299123"/>
            <a:ext cx="1401418" cy="715086"/>
            <a:chOff x="0" y="0"/>
            <a:chExt cx="1401416" cy="715084"/>
          </a:xfrm>
        </p:grpSpPr>
        <p:sp>
          <p:nvSpPr>
            <p:cNvPr id="864" name="Rounded Rectangle"/>
            <p:cNvSpPr/>
            <p:nvPr/>
          </p:nvSpPr>
          <p:spPr>
            <a:xfrm>
              <a:off x="0" y="0"/>
              <a:ext cx="1401417" cy="71508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865" name="Social Media Sharing"/>
            <p:cNvSpPr txBox="1"/>
            <p:nvPr/>
          </p:nvSpPr>
          <p:spPr>
            <a:xfrm>
              <a:off x="34908" y="70524"/>
              <a:ext cx="1331601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pPr/>
              <a:r>
                <a:t>Social Media Sharing</a:t>
              </a:r>
            </a:p>
          </p:txBody>
        </p:sp>
      </p:grpSp>
      <p:grpSp>
        <p:nvGrpSpPr>
          <p:cNvPr id="869" name="Rectangle: Rounded Corners 25"/>
          <p:cNvGrpSpPr/>
          <p:nvPr/>
        </p:nvGrpSpPr>
        <p:grpSpPr>
          <a:xfrm>
            <a:off x="2480791" y="4675408"/>
            <a:ext cx="1757682" cy="408619"/>
            <a:chOff x="0" y="0"/>
            <a:chExt cx="1757681" cy="408617"/>
          </a:xfrm>
        </p:grpSpPr>
        <p:sp>
          <p:nvSpPr>
            <p:cNvPr id="867" name="Rounded Rectangle"/>
            <p:cNvSpPr/>
            <p:nvPr/>
          </p:nvSpPr>
          <p:spPr>
            <a:xfrm>
              <a:off x="0" y="0"/>
              <a:ext cx="1757682" cy="4086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</a:p>
          </p:txBody>
        </p:sp>
        <p:sp>
          <p:nvSpPr>
            <p:cNvPr id="868" name="Camera/Gallery"/>
            <p:cNvSpPr txBox="1"/>
            <p:nvPr/>
          </p:nvSpPr>
          <p:spPr>
            <a:xfrm>
              <a:off x="19946" y="37940"/>
              <a:ext cx="1717789" cy="332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pPr/>
              <a:r>
                <a:t>Camera/Gallery</a:t>
              </a:r>
            </a:p>
          </p:txBody>
        </p:sp>
      </p:grpSp>
      <p:sp>
        <p:nvSpPr>
          <p:cNvPr id="870" name="Arrow: Up-Down 26"/>
          <p:cNvSpPr/>
          <p:nvPr/>
        </p:nvSpPr>
        <p:spPr>
          <a:xfrm>
            <a:off x="3212856" y="3883409"/>
            <a:ext cx="243613" cy="705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728"/>
                </a:moveTo>
                <a:lnTo>
                  <a:pt x="10800" y="0"/>
                </a:lnTo>
                <a:lnTo>
                  <a:pt x="21600" y="3728"/>
                </a:lnTo>
                <a:lnTo>
                  <a:pt x="16200" y="3728"/>
                </a:lnTo>
                <a:lnTo>
                  <a:pt x="16200" y="17872"/>
                </a:lnTo>
                <a:lnTo>
                  <a:pt x="21600" y="17872"/>
                </a:lnTo>
                <a:lnTo>
                  <a:pt x="10800" y="21600"/>
                </a:lnTo>
                <a:lnTo>
                  <a:pt x="0" y="17872"/>
                </a:lnTo>
                <a:lnTo>
                  <a:pt x="5400" y="17872"/>
                </a:lnTo>
                <a:lnTo>
                  <a:pt x="5400" y="3728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A83D27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</a:p>
        </p:txBody>
      </p:sp>
      <p:pic>
        <p:nvPicPr>
          <p:cNvPr id="871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031" y="1510894"/>
            <a:ext cx="597529" cy="466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2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6468" y="1505208"/>
            <a:ext cx="597529" cy="475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873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93278" y="1814338"/>
            <a:ext cx="597529" cy="475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874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05845" y="1692862"/>
            <a:ext cx="992454" cy="672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5" name="Picture 30" descr="Picture 3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92217" y="3221658"/>
            <a:ext cx="709714" cy="39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876" name="Picture 18" descr="Picture 1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92217" y="3650250"/>
            <a:ext cx="587860" cy="468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7" name="Picture 2047" descr="Picture 204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75791" y="3092481"/>
            <a:ext cx="577732" cy="227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878" name="Picture 2048" descr="Picture 204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11790" y="3902318"/>
            <a:ext cx="565496" cy="286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9" name="Picture 20" descr="Picture 2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335763" y="4772902"/>
            <a:ext cx="434148" cy="434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0" name="Picture 22" descr="Picture 22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389743" y="4990824"/>
            <a:ext cx="528235" cy="528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881" name="Picture 24" descr="Picture 2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846826" y="4743048"/>
            <a:ext cx="494350" cy="494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882" name="Picture 26" descr="Picture 26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389743" y="5519858"/>
            <a:ext cx="494351" cy="494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Picture 2049" descr="Picture 2049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529950" y="2422356"/>
            <a:ext cx="1513229" cy="196374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Straight Connector 2052"/>
          <p:cNvSpPr/>
          <p:nvPr/>
        </p:nvSpPr>
        <p:spPr>
          <a:xfrm flipV="1">
            <a:off x="1133060" y="1235691"/>
            <a:ext cx="1" cy="5115414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85" name="Straight Connector 2058"/>
          <p:cNvSpPr/>
          <p:nvPr/>
        </p:nvSpPr>
        <p:spPr>
          <a:xfrm>
            <a:off x="1133061" y="1235689"/>
            <a:ext cx="977016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86" name="Straight Connector 2068"/>
          <p:cNvSpPr/>
          <p:nvPr/>
        </p:nvSpPr>
        <p:spPr>
          <a:xfrm>
            <a:off x="1133061" y="6351103"/>
            <a:ext cx="977016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87" name="Straight Connector 2072"/>
          <p:cNvSpPr/>
          <p:nvPr/>
        </p:nvSpPr>
        <p:spPr>
          <a:xfrm>
            <a:off x="10833651" y="1235690"/>
            <a:ext cx="69576" cy="511541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88" name="Picture 28" descr="Picture 28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45469" y="2422356"/>
            <a:ext cx="703801" cy="825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9" name="Picture 2076" descr="Picture 2076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564782" y="3329894"/>
            <a:ext cx="937463" cy="512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Title 1"/>
          <p:cNvSpPr txBox="1"/>
          <p:nvPr>
            <p:ph type="title"/>
          </p:nvPr>
        </p:nvSpPr>
        <p:spPr>
          <a:xfrm>
            <a:off x="1141412" y="618517"/>
            <a:ext cx="9906001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Login And Register</a:t>
            </a:r>
          </a:p>
        </p:txBody>
      </p:sp>
      <p:sp>
        <p:nvSpPr>
          <p:cNvPr id="892" name="Text Placeholder 2"/>
          <p:cNvSpPr txBox="1"/>
          <p:nvPr>
            <p:ph type="body" idx="1"/>
          </p:nvPr>
        </p:nvSpPr>
        <p:spPr>
          <a:xfrm>
            <a:off x="1141412" y="1997766"/>
            <a:ext cx="9906001" cy="4250634"/>
          </a:xfrm>
          <a:prstGeom prst="rect">
            <a:avLst/>
          </a:prstGeom>
        </p:spPr>
        <p:txBody>
          <a:bodyPr/>
          <a:lstStyle/>
          <a:p>
            <a:pPr marL="160420" indent="-160420">
              <a:buSzPct val="100000"/>
            </a:pPr>
            <a:r>
              <a:t>New Users can register to the App.</a:t>
            </a:r>
          </a:p>
          <a:p>
            <a:pPr marL="160420" indent="-160420">
              <a:buSzPct val="100000"/>
            </a:pPr>
            <a:r>
              <a:t>Existing User can login using registered </a:t>
            </a:r>
          </a:p>
          <a:p>
            <a:pPr marL="0" indent="0">
              <a:buSzTx/>
              <a:buNone/>
            </a:pPr>
            <a:r>
              <a:t>  Email ID.</a:t>
            </a:r>
          </a:p>
          <a:p>
            <a:pPr marL="160420" indent="-160420">
              <a:buSzPct val="100000"/>
            </a:pPr>
            <a:r>
              <a:t>Optional login option to the user using</a:t>
            </a:r>
          </a:p>
          <a:p>
            <a:pPr marL="0" indent="0">
              <a:buSzTx/>
              <a:buNone/>
            </a:pPr>
            <a:r>
              <a:t>  Twitter Credentials.</a:t>
            </a:r>
          </a:p>
          <a:p>
            <a:pPr/>
            <a:r>
              <a:t>Firebase is used for Authentication as </a:t>
            </a:r>
          </a:p>
          <a:p>
            <a:pPr marL="0" indent="0">
              <a:buSzTx/>
              <a:buNone/>
            </a:pPr>
            <a:r>
              <a:t>   well as storage.</a:t>
            </a:r>
          </a:p>
        </p:txBody>
      </p:sp>
      <p:pic>
        <p:nvPicPr>
          <p:cNvPr id="8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835" y="1862440"/>
            <a:ext cx="2324884" cy="3928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52939" y="1849615"/>
            <a:ext cx="2394474" cy="3941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Title 1"/>
          <p:cNvSpPr txBox="1"/>
          <p:nvPr>
            <p:ph type="title"/>
          </p:nvPr>
        </p:nvSpPr>
        <p:spPr>
          <a:xfrm>
            <a:off x="1141412" y="618517"/>
            <a:ext cx="9906001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Image Recognition</a:t>
            </a:r>
          </a:p>
        </p:txBody>
      </p:sp>
      <p:sp>
        <p:nvSpPr>
          <p:cNvPr id="897" name="Text Placeholder 2"/>
          <p:cNvSpPr txBox="1"/>
          <p:nvPr>
            <p:ph type="body" idx="1"/>
          </p:nvPr>
        </p:nvSpPr>
        <p:spPr>
          <a:xfrm>
            <a:off x="1141412" y="2249484"/>
            <a:ext cx="9906001" cy="354171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8000"/>
              </a:lnSpc>
              <a:buSzTx/>
              <a:buNone/>
              <a:defRPr sz="2200"/>
            </a:pPr>
            <a:r>
              <a:t>The User has the following options:</a:t>
            </a:r>
          </a:p>
          <a:p>
            <a:pPr lvl="1" marL="541421" indent="-160420">
              <a:lnSpc>
                <a:spcPct val="108000"/>
              </a:lnSpc>
              <a:buSzPct val="100000"/>
              <a:defRPr sz="2200"/>
            </a:pPr>
            <a:r>
              <a:t>Click Image using Camera</a:t>
            </a:r>
          </a:p>
          <a:p>
            <a:pPr lvl="1" marL="541421" indent="-160420">
              <a:lnSpc>
                <a:spcPct val="108000"/>
              </a:lnSpc>
              <a:buSzPct val="100000"/>
              <a:defRPr sz="2200"/>
            </a:pPr>
            <a:r>
              <a:t>Import existing image from the gallery</a:t>
            </a:r>
          </a:p>
          <a:p>
            <a:pPr lvl="1" marL="541421" indent="-160420">
              <a:lnSpc>
                <a:spcPct val="108000"/>
              </a:lnSpc>
              <a:buSzPct val="100000"/>
              <a:defRPr sz="2200"/>
            </a:pPr>
            <a:r>
              <a:t>Skip the Image Analysis</a:t>
            </a:r>
          </a:p>
          <a:p>
            <a:pPr lvl="1" marL="541421" indent="-160420">
              <a:lnSpc>
                <a:spcPct val="108000"/>
              </a:lnSpc>
              <a:buSzPct val="100000"/>
              <a:defRPr sz="2200"/>
            </a:pPr>
            <a:r>
              <a:t>Analyze the uploaded image</a:t>
            </a:r>
          </a:p>
          <a:p>
            <a:pPr lvl="1" marL="541421" indent="-160420">
              <a:lnSpc>
                <a:spcPct val="108000"/>
              </a:lnSpc>
              <a:buSzPct val="100000"/>
              <a:defRPr sz="2200"/>
            </a:pPr>
            <a:r>
              <a:t>Shop for the product using the Image analysis</a:t>
            </a:r>
          </a:p>
          <a:p>
            <a:pPr lvl="1" marL="541421" indent="-160420">
              <a:lnSpc>
                <a:spcPct val="108000"/>
              </a:lnSpc>
              <a:buSzPct val="100000"/>
              <a:defRPr sz="2200"/>
            </a:pPr>
            <a:r>
              <a:t>Google Vision is used to analyze the uploaded image</a:t>
            </a:r>
          </a:p>
        </p:txBody>
      </p:sp>
      <p:pic>
        <p:nvPicPr>
          <p:cNvPr id="8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5168" y="1207466"/>
            <a:ext cx="2826589" cy="4443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Title 1"/>
          <p:cNvSpPr txBox="1"/>
          <p:nvPr>
            <p:ph type="title"/>
          </p:nvPr>
        </p:nvSpPr>
        <p:spPr>
          <a:xfrm>
            <a:off x="1141412" y="608578"/>
            <a:ext cx="9906001" cy="147857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Shopping</a:t>
            </a:r>
          </a:p>
        </p:txBody>
      </p:sp>
      <p:sp>
        <p:nvSpPr>
          <p:cNvPr id="901" name="Text Placeholder 2"/>
          <p:cNvSpPr txBox="1"/>
          <p:nvPr>
            <p:ph type="body" idx="1"/>
          </p:nvPr>
        </p:nvSpPr>
        <p:spPr>
          <a:xfrm>
            <a:off x="1141412" y="1818859"/>
            <a:ext cx="9906001" cy="417443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6000"/>
              </a:lnSpc>
              <a:defRPr sz="2200"/>
            </a:pPr>
            <a:r>
              <a:t>Powered by Indix Product Search API</a:t>
            </a:r>
          </a:p>
          <a:p>
            <a:pPr>
              <a:lnSpc>
                <a:spcPct val="96000"/>
              </a:lnSpc>
              <a:defRPr sz="2200"/>
            </a:pPr>
            <a:r>
              <a:t>Indix API allows for searching of a variety </a:t>
            </a:r>
          </a:p>
          <a:p>
            <a:pPr marL="0" indent="0">
              <a:lnSpc>
                <a:spcPct val="96000"/>
              </a:lnSpc>
              <a:buSzTx/>
              <a:buNone/>
              <a:defRPr sz="2200"/>
            </a:pPr>
            <a:r>
              <a:t>   of different products</a:t>
            </a:r>
          </a:p>
          <a:p>
            <a:pPr>
              <a:lnSpc>
                <a:spcPct val="96000"/>
              </a:lnSpc>
              <a:defRPr sz="2200"/>
            </a:pPr>
            <a:r>
              <a:t>Draw back: limited data that is available, such </a:t>
            </a:r>
          </a:p>
          <a:p>
            <a:pPr marL="0" indent="0">
              <a:lnSpc>
                <a:spcPct val="96000"/>
              </a:lnSpc>
              <a:buSzTx/>
              <a:buNone/>
              <a:defRPr sz="2200"/>
            </a:pPr>
            <a:r>
              <a:t>   as limited number of images</a:t>
            </a:r>
          </a:p>
          <a:p>
            <a:pPr>
              <a:lnSpc>
                <a:spcPct val="96000"/>
              </a:lnSpc>
              <a:defRPr sz="2200"/>
            </a:pPr>
            <a:r>
              <a:t>Data is retrieved from Indix API using Google </a:t>
            </a:r>
          </a:p>
          <a:p>
            <a:pPr marL="0" indent="0">
              <a:lnSpc>
                <a:spcPct val="96000"/>
              </a:lnSpc>
              <a:buSzTx/>
              <a:buNone/>
              <a:defRPr sz="2200"/>
            </a:pPr>
            <a:r>
              <a:t>    Network Framework – Volley</a:t>
            </a:r>
          </a:p>
          <a:p>
            <a:pPr>
              <a:lnSpc>
                <a:spcPct val="96000"/>
              </a:lnSpc>
              <a:defRPr sz="2200"/>
            </a:pPr>
            <a:r>
              <a:t>Flexible searching</a:t>
            </a:r>
          </a:p>
          <a:p>
            <a:pPr>
              <a:lnSpc>
                <a:spcPct val="96000"/>
              </a:lnSpc>
              <a:defRPr sz="2200"/>
            </a:pPr>
            <a:r>
              <a:t>Sorting is done in code</a:t>
            </a:r>
          </a:p>
        </p:txBody>
      </p:sp>
      <p:pic>
        <p:nvPicPr>
          <p:cNvPr id="9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11607" r="0" b="11606"/>
          <a:stretch>
            <a:fillRect/>
          </a:stretch>
        </p:blipFill>
        <p:spPr>
          <a:xfrm>
            <a:off x="7464287" y="1195067"/>
            <a:ext cx="3150705" cy="4824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Title 1"/>
          <p:cNvSpPr txBox="1"/>
          <p:nvPr>
            <p:ph type="title"/>
          </p:nvPr>
        </p:nvSpPr>
        <p:spPr>
          <a:xfrm>
            <a:off x="1141412" y="618517"/>
            <a:ext cx="9906001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Suggestions</a:t>
            </a:r>
          </a:p>
        </p:txBody>
      </p:sp>
      <p:sp>
        <p:nvSpPr>
          <p:cNvPr id="905" name="Text Placeholder 2"/>
          <p:cNvSpPr txBox="1"/>
          <p:nvPr>
            <p:ph type="body" sz="half" idx="1"/>
          </p:nvPr>
        </p:nvSpPr>
        <p:spPr>
          <a:xfrm>
            <a:off x="1141411" y="1903571"/>
            <a:ext cx="5430908" cy="4139421"/>
          </a:xfrm>
          <a:prstGeom prst="rect">
            <a:avLst/>
          </a:prstGeom>
        </p:spPr>
        <p:txBody>
          <a:bodyPr/>
          <a:lstStyle/>
          <a:p>
            <a:pPr marL="203454" indent="-203454" defTabSz="813816">
              <a:spcBef>
                <a:spcPts val="800"/>
              </a:spcBef>
              <a:defRPr sz="2136"/>
            </a:pPr>
            <a:r>
              <a:t>On clicking the suggestions button the user will get suggestions which are suitable for them.</a:t>
            </a:r>
          </a:p>
          <a:p>
            <a:pPr marL="203454" indent="-203454" defTabSz="813816">
              <a:spcBef>
                <a:spcPts val="800"/>
              </a:spcBef>
              <a:defRPr sz="2136"/>
            </a:pPr>
            <a:r>
              <a:t>The BMI of the user will be calculating by taking height and weight of the user as a input. </a:t>
            </a:r>
          </a:p>
          <a:p>
            <a:pPr marL="203454" indent="-203454" defTabSz="813816">
              <a:spcBef>
                <a:spcPts val="800"/>
              </a:spcBef>
              <a:defRPr sz="2136"/>
            </a:pPr>
            <a:r>
              <a:t>The user can also save the records for further usage by clicking the save button.</a:t>
            </a:r>
          </a:p>
          <a:p>
            <a:pPr marL="203454" indent="-203454" defTabSz="813816">
              <a:spcBef>
                <a:spcPts val="800"/>
              </a:spcBef>
              <a:defRPr sz="2136"/>
            </a:pPr>
            <a:r>
              <a:t>The user can also share the results to social media.</a:t>
            </a:r>
          </a:p>
          <a:p>
            <a:pPr marL="203454" indent="-203454" defTabSz="813816">
              <a:spcBef>
                <a:spcPts val="800"/>
              </a:spcBef>
              <a:defRPr sz="2136"/>
            </a:pPr>
            <a:r>
              <a:t>And also He can search the google by navigating to google.</a:t>
            </a:r>
          </a:p>
        </p:txBody>
      </p:sp>
      <p:pic>
        <p:nvPicPr>
          <p:cNvPr id="90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6457" y="1486939"/>
            <a:ext cx="2673305" cy="4752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8854" y="1486939"/>
            <a:ext cx="2673305" cy="4752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Title 1"/>
          <p:cNvSpPr txBox="1"/>
          <p:nvPr>
            <p:ph type="title"/>
          </p:nvPr>
        </p:nvSpPr>
        <p:spPr>
          <a:xfrm>
            <a:off x="1141412" y="618517"/>
            <a:ext cx="9906001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TRENDS</a:t>
            </a:r>
          </a:p>
        </p:txBody>
      </p:sp>
      <p:sp>
        <p:nvSpPr>
          <p:cNvPr id="910" name="Text Placeholder 2"/>
          <p:cNvSpPr txBox="1"/>
          <p:nvPr>
            <p:ph type="body" idx="1"/>
          </p:nvPr>
        </p:nvSpPr>
        <p:spPr>
          <a:xfrm>
            <a:off x="1141412" y="2249484"/>
            <a:ext cx="9906001" cy="3541717"/>
          </a:xfrm>
          <a:prstGeom prst="rect">
            <a:avLst/>
          </a:prstGeom>
        </p:spPr>
        <p:txBody>
          <a:bodyPr/>
          <a:lstStyle/>
          <a:p>
            <a:pPr/>
            <a:r>
              <a:t>Collected Tweets using twitter4j-Stream, twitter4j-async</a:t>
            </a:r>
          </a:p>
          <a:p>
            <a:pPr/>
            <a:r>
              <a:t>Stored the furniture trends into mongo DB</a:t>
            </a:r>
          </a:p>
          <a:p>
            <a:pPr/>
            <a:r>
              <a:t>Used mongo-java-driver to support the integration</a:t>
            </a:r>
          </a:p>
          <a:p>
            <a:pPr marL="0" indent="0">
              <a:buSzTx/>
              <a:buNone/>
            </a:pPr>
            <a:r>
              <a:t>   in android</a:t>
            </a:r>
          </a:p>
          <a:p>
            <a:pPr/>
            <a:r>
              <a:t>Retrieved the data from the mongo DB to visualize</a:t>
            </a:r>
          </a:p>
          <a:p>
            <a:pPr marL="0" indent="0">
              <a:buSzTx/>
              <a:buNone/>
            </a:pPr>
            <a:r>
              <a:t>   using Do-nut charts</a:t>
            </a:r>
          </a:p>
        </p:txBody>
      </p:sp>
      <p:pic>
        <p:nvPicPr>
          <p:cNvPr id="91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8809" y="618518"/>
            <a:ext cx="2867507" cy="5144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91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3001616" y="834893"/>
            <a:ext cx="1320315" cy="892264"/>
          </a:xfrm>
          <a:prstGeom prst="rect">
            <a:avLst/>
          </a:prstGeom>
          <a:ln w="12700">
            <a:miter lim="400000"/>
          </a:ln>
        </p:spPr>
      </p:pic>
      <p:sp>
        <p:nvSpPr>
          <p:cNvPr id="913" name="Rectangle 3"/>
          <p:cNvSpPr txBox="1"/>
          <p:nvPr/>
        </p:nvSpPr>
        <p:spPr>
          <a:xfrm>
            <a:off x="1408043" y="6239481"/>
            <a:ext cx="6096001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lvl1pPr>
          </a:lstStyle>
          <a:p>
            <a:pPr/>
            <a:r>
              <a:t>https://www.letsintern.com/blog/intern-worthy-skills-how-to-develop-research-and-analysis-skills/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">
      <a:majorFont>
        <a:latin typeface="Helvetica"/>
        <a:ea typeface="Helvetica"/>
        <a:cs typeface="Helvetica"/>
      </a:majorFont>
      <a:minorFont>
        <a:latin typeface="Tw Cen MT"/>
        <a:ea typeface="Tw Cen MT"/>
        <a:cs typeface="Tw Cen MT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">
      <a:majorFont>
        <a:latin typeface="Helvetica"/>
        <a:ea typeface="Helvetica"/>
        <a:cs typeface="Helvetica"/>
      </a:majorFont>
      <a:minorFont>
        <a:latin typeface="Tw Cen MT"/>
        <a:ea typeface="Tw Cen MT"/>
        <a:cs typeface="Tw Cen MT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